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71" r:id="rId3"/>
    <p:sldId id="272" r:id="rId4"/>
    <p:sldId id="273" r:id="rId5"/>
    <p:sldId id="274" r:id="rId6"/>
    <p:sldId id="275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68"/>
    <p:restoredTop sz="94613"/>
  </p:normalViewPr>
  <p:slideViewPr>
    <p:cSldViewPr snapToGrid="0" snapToObjects="1">
      <p:cViewPr varScale="1">
        <p:scale>
          <a:sx n="92" d="100"/>
          <a:sy n="92" d="100"/>
        </p:scale>
        <p:origin x="2096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107AF-781D-3B41-A3B0-C026B948A66E}" type="datetimeFigureOut">
              <a:rPr lang="en-US" smtClean="0"/>
              <a:t>9/25/23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2B9A4-3940-B148-9C5F-47FB446D1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036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107AF-781D-3B41-A3B0-C026B948A66E}" type="datetimeFigureOut">
              <a:rPr lang="en-US" smtClean="0"/>
              <a:t>9/25/23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2B9A4-3940-B148-9C5F-47FB446D1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550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107AF-781D-3B41-A3B0-C026B948A66E}" type="datetimeFigureOut">
              <a:rPr lang="en-US" smtClean="0"/>
              <a:t>9/25/23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2B9A4-3940-B148-9C5F-47FB446D1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936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107AF-781D-3B41-A3B0-C026B948A66E}" type="datetimeFigureOut">
              <a:rPr lang="en-US" smtClean="0"/>
              <a:t>9/25/23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2B9A4-3940-B148-9C5F-47FB446D1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711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107AF-781D-3B41-A3B0-C026B948A66E}" type="datetimeFigureOut">
              <a:rPr lang="en-US" smtClean="0"/>
              <a:t>9/25/23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2B9A4-3940-B148-9C5F-47FB446D1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026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107AF-781D-3B41-A3B0-C026B948A66E}" type="datetimeFigureOut">
              <a:rPr lang="en-US" smtClean="0"/>
              <a:t>9/25/23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2B9A4-3940-B148-9C5F-47FB446D1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434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107AF-781D-3B41-A3B0-C026B948A66E}" type="datetimeFigureOut">
              <a:rPr lang="en-US" smtClean="0"/>
              <a:t>9/25/23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2B9A4-3940-B148-9C5F-47FB446D1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55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107AF-781D-3B41-A3B0-C026B948A66E}" type="datetimeFigureOut">
              <a:rPr lang="en-US" smtClean="0"/>
              <a:t>9/25/23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2B9A4-3940-B148-9C5F-47FB446D1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208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107AF-781D-3B41-A3B0-C026B948A66E}" type="datetimeFigureOut">
              <a:rPr lang="en-US" smtClean="0"/>
              <a:t>9/25/23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2B9A4-3940-B148-9C5F-47FB446D1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748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107AF-781D-3B41-A3B0-C026B948A66E}" type="datetimeFigureOut">
              <a:rPr lang="en-US" smtClean="0"/>
              <a:t>9/25/23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2B9A4-3940-B148-9C5F-47FB446D1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878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107AF-781D-3B41-A3B0-C026B948A66E}" type="datetimeFigureOut">
              <a:rPr lang="en-US" smtClean="0"/>
              <a:t>9/25/23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2B9A4-3940-B148-9C5F-47FB446D1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34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8107AF-781D-3B41-A3B0-C026B948A66E}" type="datetimeFigureOut">
              <a:rPr lang="en-US" smtClean="0"/>
              <a:t>9/25/23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C2B9A4-3940-B148-9C5F-47FB446D1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109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C37C7C4-FE9B-A34F-9F80-5969C1F537E4}"/>
              </a:ext>
            </a:extLst>
          </p:cNvPr>
          <p:cNvSpPr txBox="1"/>
          <p:nvPr/>
        </p:nvSpPr>
        <p:spPr>
          <a:xfrm>
            <a:off x="0" y="6581001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entury Gothic"/>
                <a:ea typeface="Lucida Grande"/>
                <a:cs typeface="Century Gothic"/>
              </a:rPr>
              <a:t>© Jessica Hall (Miss </a:t>
            </a:r>
            <a:r>
              <a:rPr lang="en-US" sz="1200" dirty="0" err="1">
                <a:latin typeface="Century Gothic"/>
                <a:ea typeface="Lucida Grande"/>
                <a:cs typeface="Century Gothic"/>
              </a:rPr>
              <a:t>Señorita</a:t>
            </a:r>
            <a:r>
              <a:rPr lang="en-US" sz="1200" dirty="0">
                <a:latin typeface="Century Gothic"/>
                <a:ea typeface="Lucida Grande"/>
                <a:cs typeface="Century Gothic"/>
              </a:rPr>
              <a:t>) 2014</a:t>
            </a:r>
            <a:endParaRPr lang="en-US" sz="1200" dirty="0">
              <a:latin typeface="Century Gothic"/>
              <a:cs typeface="Century Gothic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8D29BA1-1819-AC68-5A0B-87970595FB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060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581001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entury Gothic"/>
                <a:ea typeface="Lucida Grande"/>
                <a:cs typeface="Century Gothic"/>
              </a:rPr>
              <a:t>© Jessica Hall (Miss </a:t>
            </a:r>
            <a:r>
              <a:rPr lang="en-US" sz="1200" dirty="0" err="1">
                <a:latin typeface="Century Gothic"/>
                <a:ea typeface="Lucida Grande"/>
                <a:cs typeface="Century Gothic"/>
              </a:rPr>
              <a:t>Señorita</a:t>
            </a:r>
            <a:r>
              <a:rPr lang="en-US" sz="1200" dirty="0">
                <a:latin typeface="Century Gothic"/>
                <a:ea typeface="Lucida Grande"/>
                <a:cs typeface="Century Gothic"/>
              </a:rPr>
              <a:t>) 2014</a:t>
            </a:r>
            <a:endParaRPr lang="en-US" sz="1200" dirty="0">
              <a:latin typeface="Century Gothic"/>
              <a:cs typeface="Century Gothic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3C74094-C4CF-8FA5-C1DC-28018623E0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80"/>
            <a:ext cx="9144000" cy="6854820"/>
          </a:xfrm>
          <a:prstGeom prst="rect">
            <a:avLst/>
          </a:prstGeom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42703" y="1054465"/>
            <a:ext cx="38671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>
                <a:latin typeface="Calibri" charset="0"/>
              </a:rPr>
              <a:t>¿</a:t>
            </a:r>
            <a:r>
              <a:rPr lang="en-US" sz="4000" dirty="0" err="1">
                <a:latin typeface="Calibri" charset="0"/>
              </a:rPr>
              <a:t>Cómo</a:t>
            </a:r>
            <a:r>
              <a:rPr lang="en-US" sz="4000" dirty="0">
                <a:latin typeface="Calibri" charset="0"/>
              </a:rPr>
              <a:t> </a:t>
            </a:r>
            <a:r>
              <a:rPr lang="en-US" sz="4000" dirty="0" err="1">
                <a:latin typeface="Calibri" charset="0"/>
              </a:rPr>
              <a:t>te</a:t>
            </a:r>
            <a:r>
              <a:rPr lang="en-US" sz="4000" dirty="0">
                <a:latin typeface="Calibri" charset="0"/>
              </a:rPr>
              <a:t> llamas? 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204520" y="1057784"/>
            <a:ext cx="3349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>
                <a:latin typeface="Calibri" charset="0"/>
              </a:rPr>
              <a:t>Me </a:t>
            </a:r>
            <a:r>
              <a:rPr lang="en-US" sz="4000" dirty="0" err="1">
                <a:latin typeface="Calibri" charset="0"/>
              </a:rPr>
              <a:t>llamo</a:t>
            </a:r>
            <a:r>
              <a:rPr lang="en-US" sz="4000" dirty="0">
                <a:latin typeface="Calibri" charset="0"/>
              </a:rPr>
              <a:t> Juan.</a:t>
            </a:r>
          </a:p>
        </p:txBody>
      </p:sp>
      <p:sp>
        <p:nvSpPr>
          <p:cNvPr id="7" name="Rounded Rectangular Callout 6">
            <a:extLst>
              <a:ext uri="{FF2B5EF4-FFF2-40B4-BE49-F238E27FC236}">
                <a16:creationId xmlns:a16="http://schemas.microsoft.com/office/drawing/2014/main" id="{BC582CBF-C3C5-A265-A4D1-5576210396F3}"/>
              </a:ext>
            </a:extLst>
          </p:cNvPr>
          <p:cNvSpPr/>
          <p:nvPr/>
        </p:nvSpPr>
        <p:spPr>
          <a:xfrm>
            <a:off x="360218" y="914400"/>
            <a:ext cx="4211782" cy="1066800"/>
          </a:xfrm>
          <a:prstGeom prst="wedgeRoundRectCallout">
            <a:avLst>
              <a:gd name="adj1" fmla="val -17215"/>
              <a:gd name="adj2" fmla="val 79383"/>
              <a:gd name="adj3" fmla="val 16667"/>
            </a:avLst>
          </a:prstGeom>
          <a:noFill/>
          <a:ln w="571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ular Callout 8">
            <a:extLst>
              <a:ext uri="{FF2B5EF4-FFF2-40B4-BE49-F238E27FC236}">
                <a16:creationId xmlns:a16="http://schemas.microsoft.com/office/drawing/2014/main" id="{5D273D88-8877-48F4-BDF3-282F01BCAA82}"/>
              </a:ext>
            </a:extLst>
          </p:cNvPr>
          <p:cNvSpPr/>
          <p:nvPr/>
        </p:nvSpPr>
        <p:spPr>
          <a:xfrm>
            <a:off x="4932218" y="914400"/>
            <a:ext cx="3871902" cy="1066800"/>
          </a:xfrm>
          <a:prstGeom prst="wedgeRoundRectCallout">
            <a:avLst>
              <a:gd name="adj1" fmla="val 32165"/>
              <a:gd name="adj2" fmla="val 79383"/>
              <a:gd name="adj3" fmla="val 16667"/>
            </a:avLst>
          </a:prstGeom>
          <a:noFill/>
          <a:ln w="571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994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581001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entury Gothic"/>
                <a:ea typeface="Lucida Grande"/>
                <a:cs typeface="Century Gothic"/>
              </a:rPr>
              <a:t>© Jessica Hall (Miss </a:t>
            </a:r>
            <a:r>
              <a:rPr lang="en-US" sz="1200" dirty="0" err="1">
                <a:latin typeface="Century Gothic"/>
                <a:ea typeface="Lucida Grande"/>
                <a:cs typeface="Century Gothic"/>
              </a:rPr>
              <a:t>Señorita</a:t>
            </a:r>
            <a:r>
              <a:rPr lang="en-US" sz="1200" dirty="0">
                <a:latin typeface="Century Gothic"/>
                <a:ea typeface="Lucida Grande"/>
                <a:cs typeface="Century Gothic"/>
              </a:rPr>
              <a:t>) 2014</a:t>
            </a:r>
            <a:endParaRPr lang="en-US" sz="1200" dirty="0">
              <a:latin typeface="Century Gothic"/>
              <a:cs typeface="Century Gothic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CE9099A-5CDC-EE08-3914-D74193DDC9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80"/>
            <a:ext cx="9144000" cy="6854820"/>
          </a:xfrm>
          <a:prstGeom prst="rect">
            <a:avLst/>
          </a:prstGeom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42703" y="1054465"/>
            <a:ext cx="38671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>
                <a:latin typeface="Calibri" charset="0"/>
              </a:rPr>
              <a:t>¿</a:t>
            </a:r>
            <a:r>
              <a:rPr lang="en-US" sz="4000" dirty="0" err="1">
                <a:latin typeface="Calibri" charset="0"/>
              </a:rPr>
              <a:t>Cómo</a:t>
            </a:r>
            <a:r>
              <a:rPr lang="en-US" sz="4000" dirty="0">
                <a:latin typeface="Calibri" charset="0"/>
              </a:rPr>
              <a:t> </a:t>
            </a:r>
            <a:r>
              <a:rPr lang="en-US" sz="4000" dirty="0" err="1">
                <a:latin typeface="Calibri" charset="0"/>
              </a:rPr>
              <a:t>te</a:t>
            </a:r>
            <a:r>
              <a:rPr lang="en-US" sz="4000" dirty="0">
                <a:latin typeface="Calibri" charset="0"/>
              </a:rPr>
              <a:t> llamas? 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576232" y="717004"/>
            <a:ext cx="251027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 dirty="0" err="1">
                <a:latin typeface="Calibri" charset="0"/>
              </a:rPr>
              <a:t>Mi</a:t>
            </a:r>
            <a:r>
              <a:rPr lang="en-US" sz="4000" dirty="0">
                <a:latin typeface="Calibri" charset="0"/>
              </a:rPr>
              <a:t> </a:t>
            </a:r>
            <a:r>
              <a:rPr lang="en-US" sz="4000" dirty="0" err="1">
                <a:latin typeface="Calibri" charset="0"/>
              </a:rPr>
              <a:t>nombre</a:t>
            </a:r>
            <a:r>
              <a:rPr lang="en-US" sz="4000" dirty="0">
                <a:latin typeface="Calibri" charset="0"/>
              </a:rPr>
              <a:t> </a:t>
            </a:r>
          </a:p>
          <a:p>
            <a:pPr algn="ctr" eaLnBrk="1" hangingPunct="1"/>
            <a:r>
              <a:rPr lang="en-US" sz="4000" dirty="0" err="1">
                <a:latin typeface="Calibri" charset="0"/>
              </a:rPr>
              <a:t>es</a:t>
            </a:r>
            <a:r>
              <a:rPr lang="en-US" sz="4000" dirty="0">
                <a:latin typeface="Calibri" charset="0"/>
              </a:rPr>
              <a:t> Juan.</a:t>
            </a:r>
          </a:p>
        </p:txBody>
      </p:sp>
      <p:sp>
        <p:nvSpPr>
          <p:cNvPr id="17" name="Rounded Rectangular Callout 16">
            <a:extLst>
              <a:ext uri="{FF2B5EF4-FFF2-40B4-BE49-F238E27FC236}">
                <a16:creationId xmlns:a16="http://schemas.microsoft.com/office/drawing/2014/main" id="{E4F40F8C-9960-2462-23EE-DDD2C391635A}"/>
              </a:ext>
            </a:extLst>
          </p:cNvPr>
          <p:cNvSpPr/>
          <p:nvPr/>
        </p:nvSpPr>
        <p:spPr>
          <a:xfrm>
            <a:off x="360218" y="914400"/>
            <a:ext cx="4211782" cy="1066800"/>
          </a:xfrm>
          <a:prstGeom prst="wedgeRoundRectCallout">
            <a:avLst>
              <a:gd name="adj1" fmla="val -17215"/>
              <a:gd name="adj2" fmla="val 79383"/>
              <a:gd name="adj3" fmla="val 16667"/>
            </a:avLst>
          </a:prstGeom>
          <a:noFill/>
          <a:ln w="571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ular Callout 17">
            <a:extLst>
              <a:ext uri="{FF2B5EF4-FFF2-40B4-BE49-F238E27FC236}">
                <a16:creationId xmlns:a16="http://schemas.microsoft.com/office/drawing/2014/main" id="{BB17D3F4-6CAB-A4DD-B7DF-AD78624EE621}"/>
              </a:ext>
            </a:extLst>
          </p:cNvPr>
          <p:cNvSpPr/>
          <p:nvPr/>
        </p:nvSpPr>
        <p:spPr>
          <a:xfrm>
            <a:off x="5347854" y="717004"/>
            <a:ext cx="2951019" cy="1264196"/>
          </a:xfrm>
          <a:prstGeom prst="wedgeRoundRectCallout">
            <a:avLst>
              <a:gd name="adj1" fmla="val 12447"/>
              <a:gd name="adj2" fmla="val 83767"/>
              <a:gd name="adj3" fmla="val 16667"/>
            </a:avLst>
          </a:prstGeom>
          <a:noFill/>
          <a:ln w="571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328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6581001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entury Gothic"/>
                <a:ea typeface="Lucida Grande"/>
                <a:cs typeface="Century Gothic"/>
              </a:rPr>
              <a:t>© Jessica Hall (Miss </a:t>
            </a:r>
            <a:r>
              <a:rPr lang="en-US" sz="1200" dirty="0" err="1">
                <a:latin typeface="Century Gothic"/>
                <a:ea typeface="Lucida Grande"/>
                <a:cs typeface="Century Gothic"/>
              </a:rPr>
              <a:t>Señorita</a:t>
            </a:r>
            <a:r>
              <a:rPr lang="en-US" sz="1200" dirty="0">
                <a:latin typeface="Century Gothic"/>
                <a:ea typeface="Lucida Grande"/>
                <a:cs typeface="Century Gothic"/>
              </a:rPr>
              <a:t>) 2014</a:t>
            </a:r>
            <a:endParaRPr lang="en-US" sz="1200" dirty="0">
              <a:latin typeface="Century Gothic"/>
              <a:cs typeface="Century Gothic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AA721D-52D8-A41D-00AF-2A10DDE77E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80"/>
            <a:ext cx="9144000" cy="6854820"/>
          </a:xfrm>
          <a:prstGeom prst="rect">
            <a:avLst/>
          </a:prstGeom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42703" y="806625"/>
            <a:ext cx="386715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 dirty="0">
                <a:latin typeface="Calibri" charset="0"/>
              </a:rPr>
              <a:t>¿</a:t>
            </a:r>
            <a:r>
              <a:rPr lang="en-US" sz="4000" dirty="0" err="1">
                <a:latin typeface="Calibri" charset="0"/>
              </a:rPr>
              <a:t>Cómo</a:t>
            </a:r>
            <a:r>
              <a:rPr lang="en-US" sz="4000" dirty="0">
                <a:latin typeface="Calibri" charset="0"/>
              </a:rPr>
              <a:t> se llama</a:t>
            </a:r>
          </a:p>
          <a:p>
            <a:pPr algn="ctr" eaLnBrk="1" hangingPunct="1"/>
            <a:r>
              <a:rPr lang="en-US" sz="4000" dirty="0" err="1">
                <a:latin typeface="Calibri" charset="0"/>
              </a:rPr>
              <a:t>usted</a:t>
            </a:r>
            <a:r>
              <a:rPr lang="en-US" sz="4000" dirty="0">
                <a:latin typeface="Calibri" charset="0"/>
              </a:rPr>
              <a:t>? 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999970" y="383333"/>
            <a:ext cx="333187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 dirty="0">
                <a:latin typeface="Calibri" charset="0"/>
              </a:rPr>
              <a:t>Me </a:t>
            </a:r>
            <a:r>
              <a:rPr lang="en-US" sz="4000" dirty="0" err="1">
                <a:latin typeface="Calibri" charset="0"/>
              </a:rPr>
              <a:t>llamo</a:t>
            </a:r>
            <a:r>
              <a:rPr lang="en-US" sz="4000" dirty="0">
                <a:latin typeface="Calibri" charset="0"/>
              </a:rPr>
              <a:t> </a:t>
            </a:r>
          </a:p>
          <a:p>
            <a:pPr algn="ctr" eaLnBrk="1" hangingPunct="1"/>
            <a:r>
              <a:rPr lang="en-US" sz="4000" dirty="0" err="1">
                <a:latin typeface="Calibri" charset="0"/>
              </a:rPr>
              <a:t>Señora</a:t>
            </a:r>
            <a:r>
              <a:rPr lang="en-US" sz="4000" dirty="0">
                <a:latin typeface="Calibri" charset="0"/>
              </a:rPr>
              <a:t> Gomez.</a:t>
            </a:r>
          </a:p>
        </p:txBody>
      </p:sp>
      <p:sp>
        <p:nvSpPr>
          <p:cNvPr id="8" name="Rounded Rectangular Callout 7">
            <a:extLst>
              <a:ext uri="{FF2B5EF4-FFF2-40B4-BE49-F238E27FC236}">
                <a16:creationId xmlns:a16="http://schemas.microsoft.com/office/drawing/2014/main" id="{70398D73-C812-3775-03FE-5C46AE33ED47}"/>
              </a:ext>
            </a:extLst>
          </p:cNvPr>
          <p:cNvSpPr/>
          <p:nvPr/>
        </p:nvSpPr>
        <p:spPr>
          <a:xfrm>
            <a:off x="542703" y="806625"/>
            <a:ext cx="3728240" cy="1323439"/>
          </a:xfrm>
          <a:prstGeom prst="wedgeRoundRectCallout">
            <a:avLst>
              <a:gd name="adj1" fmla="val -18330"/>
              <a:gd name="adj2" fmla="val 87758"/>
              <a:gd name="adj3" fmla="val 16667"/>
            </a:avLst>
          </a:prstGeom>
          <a:noFill/>
          <a:ln w="571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ular Callout 8">
            <a:extLst>
              <a:ext uri="{FF2B5EF4-FFF2-40B4-BE49-F238E27FC236}">
                <a16:creationId xmlns:a16="http://schemas.microsoft.com/office/drawing/2014/main" id="{8A3D67B7-82A6-03C9-ADE4-3F59C7A18179}"/>
              </a:ext>
            </a:extLst>
          </p:cNvPr>
          <p:cNvSpPr/>
          <p:nvPr/>
        </p:nvSpPr>
        <p:spPr>
          <a:xfrm>
            <a:off x="4831494" y="383333"/>
            <a:ext cx="3508083" cy="1323439"/>
          </a:xfrm>
          <a:prstGeom prst="wedgeRoundRectCallout">
            <a:avLst>
              <a:gd name="adj1" fmla="val -12"/>
              <a:gd name="adj2" fmla="val 80553"/>
              <a:gd name="adj3" fmla="val 16667"/>
            </a:avLst>
          </a:prstGeom>
          <a:noFill/>
          <a:ln w="571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10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581001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entury Gothic"/>
                <a:ea typeface="Lucida Grande"/>
                <a:cs typeface="Century Gothic"/>
              </a:rPr>
              <a:t>© Jessica Hall (Miss </a:t>
            </a:r>
            <a:r>
              <a:rPr lang="en-US" sz="1200" dirty="0" err="1">
                <a:latin typeface="Century Gothic"/>
                <a:ea typeface="Lucida Grande"/>
                <a:cs typeface="Century Gothic"/>
              </a:rPr>
              <a:t>Señorita</a:t>
            </a:r>
            <a:r>
              <a:rPr lang="en-US" sz="1200" dirty="0">
                <a:latin typeface="Century Gothic"/>
                <a:ea typeface="Lucida Grande"/>
                <a:cs typeface="Century Gothic"/>
              </a:rPr>
              <a:t>) 2014</a:t>
            </a:r>
            <a:endParaRPr lang="en-US" sz="1200" dirty="0">
              <a:latin typeface="Century Gothic"/>
              <a:cs typeface="Century Gothic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B3A6F2C-4CB5-8F21-972D-4F88408853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80"/>
            <a:ext cx="9144000" cy="6854820"/>
          </a:xfrm>
          <a:prstGeom prst="rect">
            <a:avLst/>
          </a:prstGeom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27215" y="429270"/>
            <a:ext cx="386715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 dirty="0">
                <a:latin typeface="Calibri" charset="0"/>
              </a:rPr>
              <a:t>¿</a:t>
            </a:r>
            <a:r>
              <a:rPr lang="en-US" sz="4000" dirty="0" err="1">
                <a:latin typeface="Calibri" charset="0"/>
              </a:rPr>
              <a:t>Cómo</a:t>
            </a:r>
            <a:r>
              <a:rPr lang="en-US" sz="4000" dirty="0">
                <a:latin typeface="Calibri" charset="0"/>
              </a:rPr>
              <a:t> se llama</a:t>
            </a:r>
          </a:p>
          <a:p>
            <a:pPr algn="ctr" eaLnBrk="1" hangingPunct="1"/>
            <a:r>
              <a:rPr lang="en-US" sz="4000" dirty="0" err="1">
                <a:latin typeface="Calibri" charset="0"/>
              </a:rPr>
              <a:t>ella</a:t>
            </a:r>
            <a:r>
              <a:rPr lang="en-US" sz="4000" dirty="0">
                <a:latin typeface="Calibri" charset="0"/>
              </a:rPr>
              <a:t>? 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867890" y="2132948"/>
            <a:ext cx="379818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 dirty="0">
                <a:latin typeface="Calibri" charset="0"/>
              </a:rPr>
              <a:t>Ella se llama Ana.</a:t>
            </a:r>
          </a:p>
        </p:txBody>
      </p:sp>
      <p:sp>
        <p:nvSpPr>
          <p:cNvPr id="8" name="Rounded Rectangular Callout 7">
            <a:extLst>
              <a:ext uri="{FF2B5EF4-FFF2-40B4-BE49-F238E27FC236}">
                <a16:creationId xmlns:a16="http://schemas.microsoft.com/office/drawing/2014/main" id="{27FC6A1A-9F44-242A-646D-FA902E155BFA}"/>
              </a:ext>
            </a:extLst>
          </p:cNvPr>
          <p:cNvSpPr/>
          <p:nvPr/>
        </p:nvSpPr>
        <p:spPr>
          <a:xfrm>
            <a:off x="700097" y="429270"/>
            <a:ext cx="3511686" cy="1323439"/>
          </a:xfrm>
          <a:prstGeom prst="wedgeRoundRectCallout">
            <a:avLst>
              <a:gd name="adj1" fmla="val -28728"/>
              <a:gd name="adj2" fmla="val 66821"/>
              <a:gd name="adj3" fmla="val 16667"/>
            </a:avLst>
          </a:prstGeom>
          <a:noFill/>
          <a:ln w="571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ular Callout 8">
            <a:extLst>
              <a:ext uri="{FF2B5EF4-FFF2-40B4-BE49-F238E27FC236}">
                <a16:creationId xmlns:a16="http://schemas.microsoft.com/office/drawing/2014/main" id="{16246060-17AB-3D11-1FAF-A433CB3DA4FB}"/>
              </a:ext>
            </a:extLst>
          </p:cNvPr>
          <p:cNvSpPr/>
          <p:nvPr/>
        </p:nvSpPr>
        <p:spPr>
          <a:xfrm>
            <a:off x="2867890" y="1953491"/>
            <a:ext cx="3871902" cy="1066800"/>
          </a:xfrm>
          <a:prstGeom prst="wedgeRoundRectCallout">
            <a:avLst>
              <a:gd name="adj1" fmla="val -53712"/>
              <a:gd name="adj2" fmla="val 81980"/>
              <a:gd name="adj3" fmla="val 16667"/>
            </a:avLst>
          </a:prstGeom>
          <a:noFill/>
          <a:ln w="571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963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581001"/>
            <a:ext cx="2665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entury Gothic"/>
                <a:ea typeface="Lucida Grande"/>
                <a:cs typeface="Century Gothic"/>
              </a:rPr>
              <a:t>© Jessica Hall (Miss </a:t>
            </a:r>
            <a:r>
              <a:rPr lang="en-US" sz="1200" dirty="0" err="1">
                <a:latin typeface="Century Gothic"/>
                <a:ea typeface="Lucida Grande"/>
                <a:cs typeface="Century Gothic"/>
              </a:rPr>
              <a:t>Señorita</a:t>
            </a:r>
            <a:r>
              <a:rPr lang="en-US" sz="1200" dirty="0">
                <a:latin typeface="Century Gothic"/>
                <a:ea typeface="Lucida Grande"/>
                <a:cs typeface="Century Gothic"/>
              </a:rPr>
              <a:t>) 2014</a:t>
            </a:r>
            <a:endParaRPr lang="en-US" sz="1200" dirty="0">
              <a:latin typeface="Century Gothic"/>
              <a:cs typeface="Century Gothic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0F9C888-0012-8F03-6766-39F8BE9AF9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80"/>
            <a:ext cx="9144000" cy="6854820"/>
          </a:xfrm>
          <a:prstGeom prst="rect">
            <a:avLst/>
          </a:prstGeom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27215" y="775645"/>
            <a:ext cx="386715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 dirty="0">
                <a:latin typeface="Calibri" charset="0"/>
              </a:rPr>
              <a:t>¿</a:t>
            </a:r>
            <a:r>
              <a:rPr lang="en-US" sz="4000" dirty="0" err="1">
                <a:latin typeface="Calibri" charset="0"/>
              </a:rPr>
              <a:t>Cómo</a:t>
            </a:r>
            <a:r>
              <a:rPr lang="en-US" sz="4000" dirty="0">
                <a:latin typeface="Calibri" charset="0"/>
              </a:rPr>
              <a:t> se llama</a:t>
            </a:r>
          </a:p>
          <a:p>
            <a:pPr algn="ctr" eaLnBrk="1" hangingPunct="1"/>
            <a:r>
              <a:rPr lang="en-US" sz="4000" dirty="0" err="1">
                <a:latin typeface="Calibri" charset="0"/>
              </a:rPr>
              <a:t>él</a:t>
            </a:r>
            <a:r>
              <a:rPr lang="en-US" sz="4000" dirty="0">
                <a:latin typeface="Calibri" charset="0"/>
              </a:rPr>
              <a:t>? 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533742" y="2410039"/>
            <a:ext cx="362085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 dirty="0" err="1">
                <a:latin typeface="Calibri" charset="0"/>
              </a:rPr>
              <a:t>Él</a:t>
            </a:r>
            <a:r>
              <a:rPr lang="en-US" sz="4000" dirty="0">
                <a:latin typeface="Calibri" charset="0"/>
              </a:rPr>
              <a:t> se llama </a:t>
            </a:r>
            <a:r>
              <a:rPr lang="en-US" sz="4000" dirty="0" err="1">
                <a:latin typeface="Calibri" charset="0"/>
              </a:rPr>
              <a:t>Paco</a:t>
            </a:r>
            <a:r>
              <a:rPr lang="en-US" sz="4000" dirty="0">
                <a:latin typeface="Calibri" charset="0"/>
              </a:rPr>
              <a:t>.</a:t>
            </a:r>
          </a:p>
        </p:txBody>
      </p:sp>
      <p:sp>
        <p:nvSpPr>
          <p:cNvPr id="8" name="Rounded Rectangular Callout 7">
            <a:extLst>
              <a:ext uri="{FF2B5EF4-FFF2-40B4-BE49-F238E27FC236}">
                <a16:creationId xmlns:a16="http://schemas.microsoft.com/office/drawing/2014/main" id="{CCEDBBF6-0BCC-AF64-B48C-9807495D5691}"/>
              </a:ext>
            </a:extLst>
          </p:cNvPr>
          <p:cNvSpPr/>
          <p:nvPr/>
        </p:nvSpPr>
        <p:spPr>
          <a:xfrm>
            <a:off x="606514" y="775645"/>
            <a:ext cx="3620853" cy="1323439"/>
          </a:xfrm>
          <a:prstGeom prst="wedgeRoundRectCallout">
            <a:avLst>
              <a:gd name="adj1" fmla="val -17215"/>
              <a:gd name="adj2" fmla="val 72055"/>
              <a:gd name="adj3" fmla="val 16667"/>
            </a:avLst>
          </a:prstGeom>
          <a:noFill/>
          <a:ln w="571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ular Callout 8">
            <a:extLst>
              <a:ext uri="{FF2B5EF4-FFF2-40B4-BE49-F238E27FC236}">
                <a16:creationId xmlns:a16="http://schemas.microsoft.com/office/drawing/2014/main" id="{49870393-57D8-1784-4EEB-D1BD00075B03}"/>
              </a:ext>
            </a:extLst>
          </p:cNvPr>
          <p:cNvSpPr/>
          <p:nvPr/>
        </p:nvSpPr>
        <p:spPr>
          <a:xfrm>
            <a:off x="3533742" y="2230582"/>
            <a:ext cx="3620853" cy="1066800"/>
          </a:xfrm>
          <a:prstGeom prst="wedgeRoundRectCallout">
            <a:avLst>
              <a:gd name="adj1" fmla="val -55075"/>
              <a:gd name="adj2" fmla="val 70292"/>
              <a:gd name="adj3" fmla="val 16667"/>
            </a:avLst>
          </a:prstGeom>
          <a:noFill/>
          <a:ln w="571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77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</TotalTime>
  <Words>100</Words>
  <Application>Microsoft Macintosh PowerPoint</Application>
  <PresentationFormat>On-screen Show (4:3)</PresentationFormat>
  <Paragraphs>21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Hall</dc:creator>
  <cp:lastModifiedBy>Jessica Hall</cp:lastModifiedBy>
  <cp:revision>28</cp:revision>
  <dcterms:created xsi:type="dcterms:W3CDTF">2013-09-09T16:40:56Z</dcterms:created>
  <dcterms:modified xsi:type="dcterms:W3CDTF">2023-09-25T16:49:10Z</dcterms:modified>
</cp:coreProperties>
</file>